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Oxygen"/>
      <p:regular r:id="rId17"/>
      <p:bold r:id="rId18"/>
    </p:embeddedFont>
    <p:embeddedFont>
      <p:font typeface="Oxygen Light"/>
      <p:regular r:id="rId19"/>
      <p:bold r:id="rId20"/>
    </p:embeddedFont>
    <p:embeddedFont>
      <p:font typeface="Proxima Nova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Helvetica Neue"/>
      <p:regular r:id="rId29"/>
      <p:bold r:id="rId30"/>
      <p:italic r:id="rId31"/>
      <p:boldItalic r:id="rId32"/>
    </p:embeddedFont>
    <p:embeddedFont>
      <p:font typeface="Oswald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xygenLight-bold.fntdata"/><Relationship Id="rId22" Type="http://schemas.openxmlformats.org/officeDocument/2006/relationships/font" Target="fonts/ProximaNova-bold.fntdata"/><Relationship Id="rId21" Type="http://schemas.openxmlformats.org/officeDocument/2006/relationships/font" Target="fonts/ProximaNova-regular.fntdata"/><Relationship Id="rId24" Type="http://schemas.openxmlformats.org/officeDocument/2006/relationships/font" Target="fonts/ProximaNova-boldItalic.fntdata"/><Relationship Id="rId23" Type="http://schemas.openxmlformats.org/officeDocument/2006/relationships/font" Target="fonts/ProximaNova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7.xml"/><Relationship Id="rId33" Type="http://schemas.openxmlformats.org/officeDocument/2006/relationships/font" Target="fonts/Oswald-regular.fntdata"/><Relationship Id="rId10" Type="http://schemas.openxmlformats.org/officeDocument/2006/relationships/slide" Target="slides/slide6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Oswald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Oxygen-regular.fntdata"/><Relationship Id="rId16" Type="http://schemas.openxmlformats.org/officeDocument/2006/relationships/slide" Target="slides/slide12.xml"/><Relationship Id="rId19" Type="http://schemas.openxmlformats.org/officeDocument/2006/relationships/font" Target="fonts/OxygenLight-regular.fntdata"/><Relationship Id="rId18" Type="http://schemas.openxmlformats.org/officeDocument/2006/relationships/font" Target="fonts/Oxyge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d33266935_0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1d33266935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d33266935_0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1d33266935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e48dc82d4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4e48dc82d4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5" name="Google Shape;22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-Aqua 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600" y="-12"/>
            <a:ext cx="9151200" cy="5143512"/>
            <a:chOff x="-1626150" y="-89862"/>
            <a:chExt cx="9151200" cy="5143512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22550" y="-89862"/>
              <a:ext cx="9143999" cy="47960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1;p2"/>
            <p:cNvSpPr/>
            <p:nvPr/>
          </p:nvSpPr>
          <p:spPr>
            <a:xfrm>
              <a:off x="-1626150" y="3572850"/>
              <a:ext cx="9151200" cy="148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3125" lIns="93125" spcFirstLastPara="1" rIns="93125" wrap="square" tIns="93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12;p2"/>
          <p:cNvSpPr txBox="1"/>
          <p:nvPr>
            <p:ph type="ctrTitle"/>
          </p:nvPr>
        </p:nvSpPr>
        <p:spPr>
          <a:xfrm>
            <a:off x="699750" y="780725"/>
            <a:ext cx="7744500" cy="217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Oxygen"/>
              <a:buNone/>
              <a:defRPr b="1" i="0" sz="51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525" y="4172714"/>
            <a:ext cx="2048232" cy="400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ellow-Orange Title">
  <p:cSld name="TITLE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1"/>
          <p:cNvGrpSpPr/>
          <p:nvPr/>
        </p:nvGrpSpPr>
        <p:grpSpPr>
          <a:xfrm>
            <a:off x="-3600" y="-12"/>
            <a:ext cx="9151200" cy="5143512"/>
            <a:chOff x="-1626150" y="-89862"/>
            <a:chExt cx="9151200" cy="5143512"/>
          </a:xfrm>
        </p:grpSpPr>
        <p:pic>
          <p:nvPicPr>
            <p:cNvPr id="65" name="Google Shape;65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22550" y="-89862"/>
              <a:ext cx="9143999" cy="47960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1"/>
            <p:cNvSpPr/>
            <p:nvPr/>
          </p:nvSpPr>
          <p:spPr>
            <a:xfrm>
              <a:off x="-1626150" y="3572850"/>
              <a:ext cx="9151200" cy="148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3125" lIns="93125" spcFirstLastPara="1" rIns="93125" wrap="square" tIns="93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11"/>
          <p:cNvSpPr txBox="1"/>
          <p:nvPr>
            <p:ph type="ctrTitle"/>
          </p:nvPr>
        </p:nvSpPr>
        <p:spPr>
          <a:xfrm>
            <a:off x="699750" y="780725"/>
            <a:ext cx="7744500" cy="217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Oxygen"/>
              <a:buNone/>
              <a:defRPr b="1" i="0" sz="51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68" name="Google Shape;6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525" y="4172714"/>
            <a:ext cx="2048232" cy="400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ellow-Orange Content">
  <p:cSld name="TITLE_1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5" y="347413"/>
            <a:ext cx="6857999" cy="35970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2"/>
          <p:cNvSpPr/>
          <p:nvPr/>
        </p:nvSpPr>
        <p:spPr>
          <a:xfrm>
            <a:off x="5075" y="0"/>
            <a:ext cx="9151200" cy="458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5350" y="4691176"/>
            <a:ext cx="1354312" cy="26424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 txBox="1"/>
          <p:nvPr>
            <p:ph type="ctrTitle"/>
          </p:nvPr>
        </p:nvSpPr>
        <p:spPr>
          <a:xfrm>
            <a:off x="682900" y="0"/>
            <a:ext cx="763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xygen"/>
              <a:buNone/>
              <a:defRPr b="1" i="0" sz="37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1" type="subTitle"/>
          </p:nvPr>
        </p:nvSpPr>
        <p:spPr>
          <a:xfrm>
            <a:off x="682900" y="1028100"/>
            <a:ext cx="5074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Oxygen"/>
              <a:buNone/>
              <a:defRPr b="0" i="0" sz="2100" u="none" cap="none" strike="noStrike">
                <a:solidFill>
                  <a:srgbClr val="B7B7B7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2" type="body"/>
          </p:nvPr>
        </p:nvSpPr>
        <p:spPr>
          <a:xfrm>
            <a:off x="682900" y="1430450"/>
            <a:ext cx="76317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een-Aqua Title">
  <p:cSld name="TITLE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3"/>
          <p:cNvGrpSpPr/>
          <p:nvPr/>
        </p:nvGrpSpPr>
        <p:grpSpPr>
          <a:xfrm>
            <a:off x="-3600" y="-12"/>
            <a:ext cx="9151200" cy="5143512"/>
            <a:chOff x="-1626150" y="-89862"/>
            <a:chExt cx="9151200" cy="5143512"/>
          </a:xfrm>
        </p:grpSpPr>
        <p:pic>
          <p:nvPicPr>
            <p:cNvPr id="78" name="Google Shape;78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22550" y="-89862"/>
              <a:ext cx="9143999" cy="47960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13"/>
            <p:cNvSpPr/>
            <p:nvPr/>
          </p:nvSpPr>
          <p:spPr>
            <a:xfrm>
              <a:off x="-1626150" y="3572850"/>
              <a:ext cx="9151200" cy="148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3125" lIns="93125" spcFirstLastPara="1" rIns="93125" wrap="square" tIns="93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13"/>
          <p:cNvSpPr txBox="1"/>
          <p:nvPr>
            <p:ph type="ctrTitle"/>
          </p:nvPr>
        </p:nvSpPr>
        <p:spPr>
          <a:xfrm>
            <a:off x="699750" y="780725"/>
            <a:ext cx="7744500" cy="217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Oxygen"/>
              <a:buNone/>
              <a:defRPr b="1" i="0" sz="51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525" y="4172714"/>
            <a:ext cx="2048232" cy="400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een-Aqua Content">
  <p:cSld name="TITLE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5" y="347413"/>
            <a:ext cx="6857999" cy="359706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/>
          <p:nvPr/>
        </p:nvSpPr>
        <p:spPr>
          <a:xfrm>
            <a:off x="5075" y="0"/>
            <a:ext cx="9151200" cy="458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5350" y="4691176"/>
            <a:ext cx="1354312" cy="26424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>
            <p:ph type="ctrTitle"/>
          </p:nvPr>
        </p:nvSpPr>
        <p:spPr>
          <a:xfrm>
            <a:off x="682900" y="0"/>
            <a:ext cx="763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xygen"/>
              <a:buNone/>
              <a:defRPr b="1" i="0" sz="37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1" type="subTitle"/>
          </p:nvPr>
        </p:nvSpPr>
        <p:spPr>
          <a:xfrm>
            <a:off x="682900" y="1028100"/>
            <a:ext cx="5074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Oxygen"/>
              <a:buNone/>
              <a:defRPr b="0" i="0" sz="2100" u="none" cap="none" strike="noStrike">
                <a:solidFill>
                  <a:srgbClr val="B7B7B7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idx="2" type="body"/>
          </p:nvPr>
        </p:nvSpPr>
        <p:spPr>
          <a:xfrm>
            <a:off x="682900" y="1430450"/>
            <a:ext cx="76317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rple-Blue Subtitle">
  <p:cSld name="TITLE_3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5" y="347413"/>
            <a:ext cx="6857999" cy="359706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/>
          <p:nvPr/>
        </p:nvSpPr>
        <p:spPr>
          <a:xfrm>
            <a:off x="5075" y="-12"/>
            <a:ext cx="9151200" cy="392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 txBox="1"/>
          <p:nvPr>
            <p:ph type="ctrTitle"/>
          </p:nvPr>
        </p:nvSpPr>
        <p:spPr>
          <a:xfrm>
            <a:off x="433525" y="1057800"/>
            <a:ext cx="763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xygen"/>
              <a:buNone/>
              <a:defRPr b="1" i="0" sz="37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" type="subTitle"/>
          </p:nvPr>
        </p:nvSpPr>
        <p:spPr>
          <a:xfrm>
            <a:off x="433525" y="2085904"/>
            <a:ext cx="5074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Oxygen"/>
              <a:buNone/>
              <a:defRPr b="0" i="0" sz="2100" u="none" cap="none" strike="noStrike">
                <a:solidFill>
                  <a:srgbClr val="B7B7B7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525" y="4279239"/>
            <a:ext cx="2048232" cy="399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-Aqua Content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5" y="347413"/>
            <a:ext cx="6857999" cy="35970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/>
          <p:nvPr/>
        </p:nvSpPr>
        <p:spPr>
          <a:xfrm>
            <a:off x="5075" y="0"/>
            <a:ext cx="9151200" cy="458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5350" y="4691176"/>
            <a:ext cx="1354312" cy="26424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>
            <p:ph type="ctrTitle"/>
          </p:nvPr>
        </p:nvSpPr>
        <p:spPr>
          <a:xfrm>
            <a:off x="682900" y="0"/>
            <a:ext cx="763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xygen"/>
              <a:buNone/>
              <a:defRPr b="1" i="0" sz="37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1" type="subTitle"/>
          </p:nvPr>
        </p:nvSpPr>
        <p:spPr>
          <a:xfrm>
            <a:off x="682900" y="1028100"/>
            <a:ext cx="5074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Oxygen"/>
              <a:buNone/>
              <a:defRPr b="0" i="0" sz="2100" u="none" cap="none" strike="noStrike">
                <a:solidFill>
                  <a:srgbClr val="B7B7B7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2" type="body"/>
          </p:nvPr>
        </p:nvSpPr>
        <p:spPr>
          <a:xfrm>
            <a:off x="682900" y="1430450"/>
            <a:ext cx="76317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-Aqua Content - 2 Columns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5" y="347413"/>
            <a:ext cx="6857999" cy="359706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/>
          <p:nvPr/>
        </p:nvSpPr>
        <p:spPr>
          <a:xfrm>
            <a:off x="5075" y="0"/>
            <a:ext cx="9151200" cy="458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1021050" y="816833"/>
            <a:ext cx="36246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000"/>
              <a:buFont typeface="Montserrat"/>
              <a:buNone/>
              <a:defRPr b="1" i="0" sz="24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106" name="Google Shape;106;p17"/>
          <p:cNvSpPr txBox="1"/>
          <p:nvPr>
            <p:ph idx="2" type="title"/>
          </p:nvPr>
        </p:nvSpPr>
        <p:spPr>
          <a:xfrm>
            <a:off x="4645650" y="816826"/>
            <a:ext cx="36246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000"/>
              <a:buFont typeface="Montserrat"/>
              <a:buNone/>
              <a:defRPr b="1" i="0" sz="24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5350" y="4691176"/>
            <a:ext cx="1354312" cy="26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1021050" y="1284225"/>
            <a:ext cx="36246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3" type="body"/>
          </p:nvPr>
        </p:nvSpPr>
        <p:spPr>
          <a:xfrm>
            <a:off x="4645650" y="1284225"/>
            <a:ext cx="36246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een-Aqua Subtitle">
  <p:cSld name="TITLE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5" y="347413"/>
            <a:ext cx="6857999" cy="359706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/>
          <p:nvPr/>
        </p:nvSpPr>
        <p:spPr>
          <a:xfrm>
            <a:off x="5075" y="-12"/>
            <a:ext cx="9151200" cy="392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8"/>
          <p:cNvSpPr txBox="1"/>
          <p:nvPr>
            <p:ph type="ctrTitle"/>
          </p:nvPr>
        </p:nvSpPr>
        <p:spPr>
          <a:xfrm>
            <a:off x="433525" y="1057800"/>
            <a:ext cx="763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xygen"/>
              <a:buNone/>
              <a:defRPr b="1" i="0" sz="37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idx="1" type="subTitle"/>
          </p:nvPr>
        </p:nvSpPr>
        <p:spPr>
          <a:xfrm>
            <a:off x="433525" y="2085904"/>
            <a:ext cx="5074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Oxygen"/>
              <a:buNone/>
              <a:defRPr b="0" i="0" sz="2100" u="none" cap="none" strike="noStrike">
                <a:solidFill>
                  <a:srgbClr val="B7B7B7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525" y="4279239"/>
            <a:ext cx="2048232" cy="399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een-Aqua Content - 2 Columns">
  <p:cSld name="TITLE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5" y="347413"/>
            <a:ext cx="6857999" cy="359706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/>
          <p:nvPr/>
        </p:nvSpPr>
        <p:spPr>
          <a:xfrm>
            <a:off x="5075" y="0"/>
            <a:ext cx="9151200" cy="458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1021050" y="816833"/>
            <a:ext cx="36246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000"/>
              <a:buFont typeface="Montserrat"/>
              <a:buNone/>
              <a:defRPr b="1" i="0" sz="24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120" name="Google Shape;120;p19"/>
          <p:cNvSpPr txBox="1"/>
          <p:nvPr>
            <p:ph idx="2" type="title"/>
          </p:nvPr>
        </p:nvSpPr>
        <p:spPr>
          <a:xfrm>
            <a:off x="4645650" y="816826"/>
            <a:ext cx="36246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000"/>
              <a:buFont typeface="Montserrat"/>
              <a:buNone/>
              <a:defRPr b="1" i="0" sz="24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5350" y="4691176"/>
            <a:ext cx="1354312" cy="26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1021050" y="1284225"/>
            <a:ext cx="36246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3" type="body"/>
          </p:nvPr>
        </p:nvSpPr>
        <p:spPr>
          <a:xfrm>
            <a:off x="4645650" y="1284225"/>
            <a:ext cx="36246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ellow-Orange Subtitle">
  <p:cSld name="TITLE_3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5" y="347413"/>
            <a:ext cx="6857999" cy="359706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>
            <a:off x="5075" y="-12"/>
            <a:ext cx="9151200" cy="392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/>
          <p:nvPr>
            <p:ph type="ctrTitle"/>
          </p:nvPr>
        </p:nvSpPr>
        <p:spPr>
          <a:xfrm>
            <a:off x="433525" y="1057800"/>
            <a:ext cx="763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xygen"/>
              <a:buNone/>
              <a:defRPr b="1" i="0" sz="37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28" name="Google Shape;128;p20"/>
          <p:cNvSpPr txBox="1"/>
          <p:nvPr>
            <p:ph idx="1" type="subTitle"/>
          </p:nvPr>
        </p:nvSpPr>
        <p:spPr>
          <a:xfrm>
            <a:off x="433525" y="2085904"/>
            <a:ext cx="5074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Oxygen"/>
              <a:buNone/>
              <a:defRPr b="0" i="0" sz="2100" u="none" cap="none" strike="noStrike">
                <a:solidFill>
                  <a:srgbClr val="B7B7B7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525" y="4279239"/>
            <a:ext cx="2048232" cy="399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Icons">
  <p:cSld name="TITLE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5075" y="0"/>
            <a:ext cx="91512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5" y="347413"/>
            <a:ext cx="6857999" cy="359706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ctrTitle"/>
          </p:nvPr>
        </p:nvSpPr>
        <p:spPr>
          <a:xfrm>
            <a:off x="433525" y="1474550"/>
            <a:ext cx="763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xygen"/>
              <a:buNone/>
              <a:defRPr b="1" i="0" sz="37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33525" y="2502654"/>
            <a:ext cx="5074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Oxygen"/>
              <a:buNone/>
              <a:defRPr b="0" i="0" sz="2100" u="none" cap="none" strike="noStrike">
                <a:solidFill>
                  <a:srgbClr val="B7B7B7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ellow-Orange Content - 2 Columns">
  <p:cSld name="TITLE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5" y="347413"/>
            <a:ext cx="6857999" cy="359706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/>
          <p:nvPr/>
        </p:nvSpPr>
        <p:spPr>
          <a:xfrm>
            <a:off x="5075" y="0"/>
            <a:ext cx="9151200" cy="458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1"/>
          <p:cNvSpPr txBox="1"/>
          <p:nvPr>
            <p:ph type="title"/>
          </p:nvPr>
        </p:nvSpPr>
        <p:spPr>
          <a:xfrm>
            <a:off x="1021050" y="816833"/>
            <a:ext cx="36246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000"/>
              <a:buFont typeface="Montserrat"/>
              <a:buNone/>
              <a:defRPr b="1" i="0" sz="24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134" name="Google Shape;134;p21"/>
          <p:cNvSpPr txBox="1"/>
          <p:nvPr>
            <p:ph idx="2" type="title"/>
          </p:nvPr>
        </p:nvSpPr>
        <p:spPr>
          <a:xfrm>
            <a:off x="4645650" y="816826"/>
            <a:ext cx="36246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000"/>
              <a:buFont typeface="Montserrat"/>
              <a:buNone/>
              <a:defRPr b="1" i="0" sz="24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pic>
        <p:nvPicPr>
          <p:cNvPr id="135" name="Google Shape;13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5350" y="4691176"/>
            <a:ext cx="1354312" cy="26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1021050" y="1284225"/>
            <a:ext cx="36246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137" name="Google Shape;137;p21"/>
          <p:cNvSpPr txBox="1"/>
          <p:nvPr>
            <p:ph idx="3" type="body"/>
          </p:nvPr>
        </p:nvSpPr>
        <p:spPr>
          <a:xfrm>
            <a:off x="4645650" y="1284225"/>
            <a:ext cx="36246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range-Red Subtitle">
  <p:cSld name="TITLE_3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5" y="347413"/>
            <a:ext cx="6857999" cy="3597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/>
          <p:nvPr/>
        </p:nvSpPr>
        <p:spPr>
          <a:xfrm>
            <a:off x="5075" y="-12"/>
            <a:ext cx="9151200" cy="392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2"/>
          <p:cNvSpPr txBox="1"/>
          <p:nvPr>
            <p:ph type="ctrTitle"/>
          </p:nvPr>
        </p:nvSpPr>
        <p:spPr>
          <a:xfrm>
            <a:off x="433525" y="1057800"/>
            <a:ext cx="763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xygen"/>
              <a:buNone/>
              <a:defRPr b="1" i="0" sz="37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2" name="Google Shape;142;p22"/>
          <p:cNvSpPr txBox="1"/>
          <p:nvPr>
            <p:ph idx="1" type="subTitle"/>
          </p:nvPr>
        </p:nvSpPr>
        <p:spPr>
          <a:xfrm>
            <a:off x="433525" y="2085904"/>
            <a:ext cx="5074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Oxygen"/>
              <a:buNone/>
              <a:defRPr b="0" i="0" sz="2100" u="none" cap="none" strike="noStrike">
                <a:solidFill>
                  <a:srgbClr val="B7B7B7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pic>
        <p:nvPicPr>
          <p:cNvPr id="143" name="Google Shape;14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525" y="4279239"/>
            <a:ext cx="2048232" cy="399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ed-Pink Subtitle">
  <p:cSld name="TITLE_3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5" y="347413"/>
            <a:ext cx="6857999" cy="3597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/>
          <p:nvPr/>
        </p:nvSpPr>
        <p:spPr>
          <a:xfrm>
            <a:off x="5075" y="-12"/>
            <a:ext cx="9151200" cy="392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 txBox="1"/>
          <p:nvPr>
            <p:ph type="ctrTitle"/>
          </p:nvPr>
        </p:nvSpPr>
        <p:spPr>
          <a:xfrm>
            <a:off x="433525" y="1057800"/>
            <a:ext cx="763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xygen"/>
              <a:buNone/>
              <a:defRPr b="1" i="0" sz="37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8" name="Google Shape;148;p23"/>
          <p:cNvSpPr txBox="1"/>
          <p:nvPr>
            <p:ph idx="1" type="subTitle"/>
          </p:nvPr>
        </p:nvSpPr>
        <p:spPr>
          <a:xfrm>
            <a:off x="433525" y="2085904"/>
            <a:ext cx="5074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Oxygen"/>
              <a:buNone/>
              <a:defRPr b="0" i="0" sz="2100" u="none" cap="none" strike="noStrike">
                <a:solidFill>
                  <a:srgbClr val="B7B7B7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pic>
        <p:nvPicPr>
          <p:cNvPr id="149" name="Google Shape;14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525" y="4279239"/>
            <a:ext cx="2048232" cy="399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ed-Pink Content - 2 Columns">
  <p:cSld name="TITLE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5" y="347413"/>
            <a:ext cx="6857999" cy="359706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/>
          <p:nvPr/>
        </p:nvSpPr>
        <p:spPr>
          <a:xfrm>
            <a:off x="5075" y="0"/>
            <a:ext cx="9151200" cy="458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4"/>
          <p:cNvSpPr txBox="1"/>
          <p:nvPr>
            <p:ph type="title"/>
          </p:nvPr>
        </p:nvSpPr>
        <p:spPr>
          <a:xfrm>
            <a:off x="1021050" y="816833"/>
            <a:ext cx="36246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000"/>
              <a:buFont typeface="Montserrat"/>
              <a:buNone/>
              <a:defRPr b="1" i="0" sz="24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154" name="Google Shape;154;p24"/>
          <p:cNvSpPr txBox="1"/>
          <p:nvPr>
            <p:ph idx="2" type="title"/>
          </p:nvPr>
        </p:nvSpPr>
        <p:spPr>
          <a:xfrm>
            <a:off x="4645650" y="816826"/>
            <a:ext cx="36246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000"/>
              <a:buFont typeface="Montserrat"/>
              <a:buNone/>
              <a:defRPr b="1" i="0" sz="24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pic>
        <p:nvPicPr>
          <p:cNvPr id="155" name="Google Shape;15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5350" y="4691176"/>
            <a:ext cx="1354312" cy="26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1021050" y="1284225"/>
            <a:ext cx="36246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157" name="Google Shape;157;p24"/>
          <p:cNvSpPr txBox="1"/>
          <p:nvPr>
            <p:ph idx="3" type="body"/>
          </p:nvPr>
        </p:nvSpPr>
        <p:spPr>
          <a:xfrm>
            <a:off x="4645650" y="1284225"/>
            <a:ext cx="36246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rple-Blue Title">
  <p:cSld name="TITLE_4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25"/>
          <p:cNvGrpSpPr/>
          <p:nvPr/>
        </p:nvGrpSpPr>
        <p:grpSpPr>
          <a:xfrm>
            <a:off x="-3600" y="-12"/>
            <a:ext cx="9151200" cy="5143512"/>
            <a:chOff x="-1626150" y="-89862"/>
            <a:chExt cx="9151200" cy="5143512"/>
          </a:xfrm>
        </p:grpSpPr>
        <p:pic>
          <p:nvPicPr>
            <p:cNvPr id="160" name="Google Shape;160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22550" y="-89862"/>
              <a:ext cx="9143999" cy="47960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25"/>
            <p:cNvSpPr/>
            <p:nvPr/>
          </p:nvSpPr>
          <p:spPr>
            <a:xfrm>
              <a:off x="-1626150" y="3572850"/>
              <a:ext cx="9151200" cy="148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3125" lIns="93125" spcFirstLastPara="1" rIns="93125" wrap="square" tIns="93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25"/>
          <p:cNvSpPr txBox="1"/>
          <p:nvPr>
            <p:ph type="ctrTitle"/>
          </p:nvPr>
        </p:nvSpPr>
        <p:spPr>
          <a:xfrm>
            <a:off x="699750" y="780725"/>
            <a:ext cx="7744500" cy="217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Oxygen"/>
              <a:buNone/>
              <a:defRPr b="1" i="0" sz="51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163" name="Google Shape;16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525" y="4172714"/>
            <a:ext cx="2048232" cy="400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rple-Blue Content">
  <p:cSld name="TITLE_1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5" y="347413"/>
            <a:ext cx="6857999" cy="359706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/>
          <p:nvPr/>
        </p:nvSpPr>
        <p:spPr>
          <a:xfrm>
            <a:off x="5075" y="0"/>
            <a:ext cx="9151200" cy="458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5350" y="4691176"/>
            <a:ext cx="1354312" cy="26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 txBox="1"/>
          <p:nvPr>
            <p:ph type="ctrTitle"/>
          </p:nvPr>
        </p:nvSpPr>
        <p:spPr>
          <a:xfrm>
            <a:off x="682900" y="0"/>
            <a:ext cx="763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xygen"/>
              <a:buNone/>
              <a:defRPr b="1" i="0" sz="37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69" name="Google Shape;169;p26"/>
          <p:cNvSpPr txBox="1"/>
          <p:nvPr>
            <p:ph idx="1" type="subTitle"/>
          </p:nvPr>
        </p:nvSpPr>
        <p:spPr>
          <a:xfrm>
            <a:off x="682900" y="1028100"/>
            <a:ext cx="5074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Oxygen"/>
              <a:buNone/>
              <a:defRPr b="0" i="0" sz="2100" u="none" cap="none" strike="noStrike">
                <a:solidFill>
                  <a:srgbClr val="B7B7B7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170" name="Google Shape;170;p26"/>
          <p:cNvSpPr txBox="1"/>
          <p:nvPr>
            <p:ph idx="2" type="body"/>
          </p:nvPr>
        </p:nvSpPr>
        <p:spPr>
          <a:xfrm>
            <a:off x="682900" y="1430450"/>
            <a:ext cx="76317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rple-Blue Content - 2 Columns">
  <p:cSld name="TITLE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5" y="347413"/>
            <a:ext cx="6857999" cy="359706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/>
          <p:nvPr/>
        </p:nvSpPr>
        <p:spPr>
          <a:xfrm>
            <a:off x="5075" y="0"/>
            <a:ext cx="9151200" cy="458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7"/>
          <p:cNvSpPr txBox="1"/>
          <p:nvPr>
            <p:ph type="title"/>
          </p:nvPr>
        </p:nvSpPr>
        <p:spPr>
          <a:xfrm>
            <a:off x="1021050" y="816833"/>
            <a:ext cx="36246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000"/>
              <a:buFont typeface="Montserrat"/>
              <a:buNone/>
              <a:defRPr b="1" i="0" sz="24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175" name="Google Shape;175;p27"/>
          <p:cNvSpPr txBox="1"/>
          <p:nvPr>
            <p:ph idx="2" type="title"/>
          </p:nvPr>
        </p:nvSpPr>
        <p:spPr>
          <a:xfrm>
            <a:off x="4645650" y="816826"/>
            <a:ext cx="36246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000"/>
              <a:buFont typeface="Montserrat"/>
              <a:buNone/>
              <a:defRPr b="1" i="0" sz="24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pic>
        <p:nvPicPr>
          <p:cNvPr id="176" name="Google Shape;17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5350" y="4691176"/>
            <a:ext cx="1354312" cy="26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1021050" y="1284225"/>
            <a:ext cx="36246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178" name="Google Shape;178;p27"/>
          <p:cNvSpPr txBox="1"/>
          <p:nvPr>
            <p:ph idx="3" type="body"/>
          </p:nvPr>
        </p:nvSpPr>
        <p:spPr>
          <a:xfrm>
            <a:off x="4645650" y="1284225"/>
            <a:ext cx="36246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6">
  <p:cSld name="TITLE_6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3125" lIns="93125" spcFirstLastPara="1" rIns="93125" wrap="square" tIns="931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81" name="Google Shape;181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3125" lIns="93125" spcFirstLastPara="1" rIns="93125" wrap="square" tIns="93125"/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2" name="Google Shape;18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4_2">
  <p:cSld name="TITLE_4_2">
    <p:bg>
      <p:bgPr>
        <a:solidFill>
          <a:schemeClr val="dk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9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3125" lIns="93125" spcFirstLastPara="1" rIns="93125" wrap="square" tIns="931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/>
        </p:txBody>
      </p:sp>
      <p:sp>
        <p:nvSpPr>
          <p:cNvPr id="186" name="Google Shape;186;p29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3125" lIns="93125" spcFirstLastPara="1" rIns="93125" wrap="square" tIns="93125"/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7" name="Google Shape;18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">
  <p:cSld name="TITLE_1_4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0"/>
          <p:cNvPicPr preferRelativeResize="0"/>
          <p:nvPr/>
        </p:nvPicPr>
        <p:blipFill rotWithShape="1">
          <a:blip r:embed="rId2">
            <a:alphaModFix/>
          </a:blip>
          <a:srcRect b="0" l="0" r="0" t="78380"/>
          <a:stretch/>
        </p:blipFill>
        <p:spPr>
          <a:xfrm>
            <a:off x="0" y="4543550"/>
            <a:ext cx="9144000" cy="65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5350" y="4691176"/>
            <a:ext cx="1354312" cy="264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-Aqua Subtitle">
  <p:cSld name="TITLE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5" y="347413"/>
            <a:ext cx="6857999" cy="359706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5075" y="-12"/>
            <a:ext cx="9151200" cy="392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 txBox="1"/>
          <p:nvPr>
            <p:ph type="ctrTitle"/>
          </p:nvPr>
        </p:nvSpPr>
        <p:spPr>
          <a:xfrm>
            <a:off x="433525" y="1057800"/>
            <a:ext cx="763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xygen"/>
              <a:buNone/>
              <a:defRPr b="1" i="0" sz="37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433525" y="2085904"/>
            <a:ext cx="5074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Oxygen"/>
              <a:buNone/>
              <a:defRPr b="0" i="0" sz="2100" u="none" cap="none" strike="noStrike">
                <a:solidFill>
                  <a:srgbClr val="B7B7B7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525" y="4279239"/>
            <a:ext cx="2048232" cy="399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>
  <p:cSld name="TITLE_7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892969" y="863947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892969" y="2652117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4" name="Google Shape;194;p31"/>
          <p:cNvSpPr txBox="1"/>
          <p:nvPr>
            <p:ph idx="12" type="sldNum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 type="tx">
  <p:cSld name="TITLE_AND_BODY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>
            <p:ph type="title"/>
          </p:nvPr>
        </p:nvSpPr>
        <p:spPr>
          <a:xfrm>
            <a:off x="669727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669727" y="1372939"/>
            <a:ext cx="7804500" cy="33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/>
          <a:lstStyle>
            <a:lvl1pPr indent="-336550" lvl="0" marL="4572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6550" lvl="3" marL="18288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6550" lvl="4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8" name="Google Shape;198;p32"/>
          <p:cNvSpPr txBox="1"/>
          <p:nvPr>
            <p:ph idx="12" type="sldNum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type="title"/>
          </p:nvPr>
        </p:nvSpPr>
        <p:spPr>
          <a:xfrm>
            <a:off x="669727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1" name="Google Shape;201;p33"/>
          <p:cNvSpPr txBox="1"/>
          <p:nvPr>
            <p:ph idx="12" type="sldNum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>
  <p:cSld name="Title - Center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892969" y="1701105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4" name="Google Shape;204;p34"/>
          <p:cNvSpPr txBox="1"/>
          <p:nvPr>
            <p:ph idx="12" type="sldNum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TITLE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5075" y="0"/>
            <a:ext cx="91512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 txBox="1"/>
          <p:nvPr>
            <p:ph type="ctrTitle"/>
          </p:nvPr>
        </p:nvSpPr>
        <p:spPr>
          <a:xfrm>
            <a:off x="433525" y="1474550"/>
            <a:ext cx="763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xygen"/>
              <a:buNone/>
              <a:defRPr b="1" i="0" sz="37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433525" y="2502654"/>
            <a:ext cx="5074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Oxygen"/>
              <a:buNone/>
              <a:defRPr b="0" i="0" sz="2100" u="none" cap="none" strike="noStrike">
                <a:solidFill>
                  <a:srgbClr val="B7B7B7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range-Red Title">
  <p:cSld name="TITLE_4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6"/>
          <p:cNvGrpSpPr/>
          <p:nvPr/>
        </p:nvGrpSpPr>
        <p:grpSpPr>
          <a:xfrm>
            <a:off x="-3600" y="-12"/>
            <a:ext cx="9151200" cy="5143512"/>
            <a:chOff x="-1626150" y="-89862"/>
            <a:chExt cx="9151200" cy="5143512"/>
          </a:xfrm>
        </p:grpSpPr>
        <p:pic>
          <p:nvPicPr>
            <p:cNvPr id="31" name="Google Shape;3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22550" y="-89862"/>
              <a:ext cx="9143999" cy="47960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Google Shape;32;p6"/>
            <p:cNvSpPr/>
            <p:nvPr/>
          </p:nvSpPr>
          <p:spPr>
            <a:xfrm>
              <a:off x="-1626150" y="3572850"/>
              <a:ext cx="9151200" cy="148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3125" lIns="93125" spcFirstLastPara="1" rIns="93125" wrap="square" tIns="93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6"/>
          <p:cNvSpPr txBox="1"/>
          <p:nvPr>
            <p:ph type="ctrTitle"/>
          </p:nvPr>
        </p:nvSpPr>
        <p:spPr>
          <a:xfrm>
            <a:off x="699750" y="780725"/>
            <a:ext cx="7744500" cy="217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Oxygen"/>
              <a:buNone/>
              <a:defRPr b="1" i="0" sz="51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34" name="Google Shape;3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525" y="4172714"/>
            <a:ext cx="2048232" cy="400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range-Red Content">
  <p:cSld name="TITLE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5" y="347413"/>
            <a:ext cx="6857999" cy="359706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/>
          <p:nvPr/>
        </p:nvSpPr>
        <p:spPr>
          <a:xfrm>
            <a:off x="5075" y="0"/>
            <a:ext cx="9151200" cy="458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5350" y="4691176"/>
            <a:ext cx="1354312" cy="26424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682900" y="0"/>
            <a:ext cx="763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xygen"/>
              <a:buNone/>
              <a:defRPr b="1" i="0" sz="37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" type="subTitle"/>
          </p:nvPr>
        </p:nvSpPr>
        <p:spPr>
          <a:xfrm>
            <a:off x="682900" y="1028100"/>
            <a:ext cx="5074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Oxygen"/>
              <a:buNone/>
              <a:defRPr b="0" i="0" sz="2100" u="none" cap="none" strike="noStrike">
                <a:solidFill>
                  <a:srgbClr val="B7B7B7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682900" y="1430450"/>
            <a:ext cx="76317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range-Red Content - 2 Columns">
  <p:cSld name="TITLE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5" y="347413"/>
            <a:ext cx="6857999" cy="359706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/>
          <p:nvPr/>
        </p:nvSpPr>
        <p:spPr>
          <a:xfrm>
            <a:off x="5075" y="0"/>
            <a:ext cx="9151200" cy="458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8"/>
          <p:cNvSpPr txBox="1"/>
          <p:nvPr>
            <p:ph type="title"/>
          </p:nvPr>
        </p:nvSpPr>
        <p:spPr>
          <a:xfrm>
            <a:off x="1021050" y="816833"/>
            <a:ext cx="36246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000"/>
              <a:buFont typeface="Montserrat"/>
              <a:buNone/>
              <a:defRPr b="1" i="0" sz="24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2" type="title"/>
          </p:nvPr>
        </p:nvSpPr>
        <p:spPr>
          <a:xfrm>
            <a:off x="4645650" y="816826"/>
            <a:ext cx="36246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000"/>
              <a:buFont typeface="Montserrat"/>
              <a:buNone/>
              <a:defRPr b="1" i="0" sz="24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2400" u="none" cap="none" strike="noStrike">
                <a:solidFill>
                  <a:srgbClr val="3796B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5350" y="4691176"/>
            <a:ext cx="1354312" cy="26424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/>
          <p:nvPr>
            <p:ph idx="1" type="body"/>
          </p:nvPr>
        </p:nvSpPr>
        <p:spPr>
          <a:xfrm>
            <a:off x="1021050" y="1284225"/>
            <a:ext cx="36246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645650" y="1284225"/>
            <a:ext cx="36246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ed-Pink Title">
  <p:cSld name="TITLE_4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9"/>
          <p:cNvGrpSpPr/>
          <p:nvPr/>
        </p:nvGrpSpPr>
        <p:grpSpPr>
          <a:xfrm>
            <a:off x="-3600" y="-12"/>
            <a:ext cx="9151200" cy="5143512"/>
            <a:chOff x="-1626150" y="-89862"/>
            <a:chExt cx="9151200" cy="5143512"/>
          </a:xfrm>
        </p:grpSpPr>
        <p:pic>
          <p:nvPicPr>
            <p:cNvPr id="52" name="Google Shape;52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22550" y="-89862"/>
              <a:ext cx="9143999" cy="47960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Google Shape;53;p9"/>
            <p:cNvSpPr/>
            <p:nvPr/>
          </p:nvSpPr>
          <p:spPr>
            <a:xfrm>
              <a:off x="-1626150" y="3572850"/>
              <a:ext cx="9151200" cy="148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3125" lIns="93125" spcFirstLastPara="1" rIns="93125" wrap="square" tIns="93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9"/>
          <p:cNvSpPr txBox="1"/>
          <p:nvPr>
            <p:ph type="ctrTitle"/>
          </p:nvPr>
        </p:nvSpPr>
        <p:spPr>
          <a:xfrm>
            <a:off x="699750" y="780725"/>
            <a:ext cx="7744500" cy="217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Oxygen"/>
              <a:buNone/>
              <a:defRPr b="1" i="0" sz="51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  <a:defRPr b="1" i="0" sz="5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55" name="Google Shape;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525" y="4172714"/>
            <a:ext cx="2048232" cy="400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ed-Pink Content">
  <p:cSld name="TITLE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5" y="347413"/>
            <a:ext cx="6857999" cy="359706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/>
          <p:nvPr/>
        </p:nvSpPr>
        <p:spPr>
          <a:xfrm>
            <a:off x="5075" y="0"/>
            <a:ext cx="9151200" cy="458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5350" y="4691176"/>
            <a:ext cx="1354312" cy="26424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0"/>
          <p:cNvSpPr txBox="1"/>
          <p:nvPr>
            <p:ph type="ctrTitle"/>
          </p:nvPr>
        </p:nvSpPr>
        <p:spPr>
          <a:xfrm>
            <a:off x="682900" y="0"/>
            <a:ext cx="763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xygen"/>
              <a:buNone/>
              <a:defRPr b="1" i="0" sz="3700" u="none" cap="none" strike="noStrike">
                <a:solidFill>
                  <a:srgbClr val="4BB5D9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700"/>
              <a:buFont typeface="Oswald"/>
              <a:buNone/>
              <a:defRPr b="1" i="0" sz="3700" u="none" cap="none" strike="noStrike">
                <a:solidFill>
                  <a:srgbClr val="4BB5D9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1" type="subTitle"/>
          </p:nvPr>
        </p:nvSpPr>
        <p:spPr>
          <a:xfrm>
            <a:off x="682900" y="1028100"/>
            <a:ext cx="5074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Oxygen"/>
              <a:buNone/>
              <a:defRPr b="0" i="0" sz="2100" u="none" cap="none" strike="noStrike">
                <a:solidFill>
                  <a:srgbClr val="B7B7B7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xygen"/>
              <a:buNone/>
              <a:defRPr b="0" i="0" sz="30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682900" y="1430450"/>
            <a:ext cx="76317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3000"/>
              <a:buFont typeface="Montserrat"/>
              <a:buNone/>
              <a:defRPr b="1" i="0" sz="3000" u="none" cap="none" strike="noStrike">
                <a:solidFill>
                  <a:srgbClr val="4BB5D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30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30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30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30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30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30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30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30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/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●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○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100"/>
              <a:buFont typeface="Oxygen"/>
              <a:buChar char="■"/>
              <a:defRPr b="0" i="0" sz="2100" u="none" cap="none" strike="noStrike">
                <a:solidFill>
                  <a:srgbClr val="607896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app.prodpad.com/signup?utm_medium=template&amp;utm_source=product+roadmap+ppt&amp;utm_campaign=free+tria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type="ctrTitle"/>
          </p:nvPr>
        </p:nvSpPr>
        <p:spPr>
          <a:xfrm>
            <a:off x="682900" y="0"/>
            <a:ext cx="763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b="0" lang="en-US" sz="3900">
                <a:latin typeface="Oxygen Light"/>
                <a:ea typeface="Oxygen Light"/>
                <a:cs typeface="Oxygen Light"/>
                <a:sym typeface="Oxygen Light"/>
              </a:rPr>
              <a:t>How to use</a:t>
            </a:r>
            <a:endParaRPr b="0" sz="3900">
              <a:solidFill>
                <a:srgbClr val="4BB5D9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210" name="Google Shape;210;p35"/>
          <p:cNvSpPr txBox="1"/>
          <p:nvPr>
            <p:ph idx="2" type="body"/>
          </p:nvPr>
        </p:nvSpPr>
        <p:spPr>
          <a:xfrm>
            <a:off x="682893" y="1235988"/>
            <a:ext cx="7631700" cy="27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Simply download this presentation template to edit and use yourself.</a:t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We hope you find the presentation useful.</a:t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Team ProdPad</a:t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292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 txBox="1"/>
          <p:nvPr>
            <p:ph type="ctrTitle"/>
          </p:nvPr>
        </p:nvSpPr>
        <p:spPr>
          <a:xfrm>
            <a:off x="699750" y="244500"/>
            <a:ext cx="7744500" cy="16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US" sz="5200">
                <a:solidFill>
                  <a:srgbClr val="EFEFEF"/>
                </a:solidFill>
              </a:rPr>
              <a:t>Make your roadmap accessible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268" name="Google Shape;268;p44"/>
          <p:cNvSpPr txBox="1"/>
          <p:nvPr>
            <p:ph idx="4294967295" type="subTitle"/>
          </p:nvPr>
        </p:nvSpPr>
        <p:spPr>
          <a:xfrm>
            <a:off x="250800" y="2326800"/>
            <a:ext cx="86424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US" sz="2400">
                <a:solidFill>
                  <a:srgbClr val="D9D9D9"/>
                </a:solidFill>
                <a:latin typeface="Oxygen Light"/>
                <a:ea typeface="Oxygen Light"/>
                <a:cs typeface="Oxygen Light"/>
                <a:sym typeface="Oxygen Light"/>
              </a:rPr>
              <a:t>Share your roadmap</a:t>
            </a:r>
            <a:r>
              <a:rPr i="0" lang="en-US" sz="2400" cap="none" strike="noStrike">
                <a:solidFill>
                  <a:srgbClr val="D9D9D9"/>
                </a:solidFill>
                <a:latin typeface="Oxygen Light"/>
                <a:ea typeface="Oxygen Light"/>
                <a:cs typeface="Oxygen Light"/>
                <a:sym typeface="Oxygen Light"/>
              </a:rPr>
              <a:t> via URL or an embed code for your team to review at a later time.</a:t>
            </a:r>
            <a:endParaRPr sz="2400">
              <a:solidFill>
                <a:srgbClr val="D9D9D9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5"/>
          <p:cNvSpPr txBox="1"/>
          <p:nvPr>
            <p:ph type="ctrTitle"/>
          </p:nvPr>
        </p:nvSpPr>
        <p:spPr>
          <a:xfrm>
            <a:off x="595350" y="167050"/>
            <a:ext cx="7953300" cy="12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US"/>
              <a:t>Continue the discussion</a:t>
            </a:r>
            <a:endParaRPr/>
          </a:p>
        </p:txBody>
      </p:sp>
      <p:sp>
        <p:nvSpPr>
          <p:cNvPr id="274" name="Google Shape;274;p45"/>
          <p:cNvSpPr/>
          <p:nvPr/>
        </p:nvSpPr>
        <p:spPr>
          <a:xfrm>
            <a:off x="145375" y="1492708"/>
            <a:ext cx="8853300" cy="15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US" sz="2300">
                <a:solidFill>
                  <a:srgbClr val="D9D9D9"/>
                </a:solidFill>
                <a:latin typeface="Oxygen Light"/>
                <a:ea typeface="Oxygen Light"/>
                <a:cs typeface="Oxygen Light"/>
                <a:sym typeface="Oxygen Light"/>
              </a:rPr>
              <a:t>In ProdPad, you can invite an unlimited number of team members to vote on and discuss ideas, contribute feedback and help you shape product specs.</a:t>
            </a:r>
            <a:endParaRPr sz="2300">
              <a:solidFill>
                <a:srgbClr val="D9D9D9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t/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6"/>
          <p:cNvSpPr txBox="1"/>
          <p:nvPr>
            <p:ph type="ctrTitle"/>
          </p:nvPr>
        </p:nvSpPr>
        <p:spPr>
          <a:xfrm>
            <a:off x="699750" y="533800"/>
            <a:ext cx="78612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US" sz="3600"/>
              <a:t>Everything you need to build better products. </a:t>
            </a:r>
            <a:endParaRPr sz="3600"/>
          </a:p>
        </p:txBody>
      </p:sp>
      <p:sp>
        <p:nvSpPr>
          <p:cNvPr id="280" name="Google Shape;280;p46"/>
          <p:cNvSpPr/>
          <p:nvPr/>
        </p:nvSpPr>
        <p:spPr>
          <a:xfrm>
            <a:off x="203700" y="1968355"/>
            <a:ext cx="88533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US" sz="23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Build a beautiful, presentation-ready roadmap in minutes.</a:t>
            </a:r>
            <a:endParaRPr sz="23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t/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t/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1" name="Google Shape;281;p46"/>
          <p:cNvSpPr txBox="1"/>
          <p:nvPr/>
        </p:nvSpPr>
        <p:spPr>
          <a:xfrm>
            <a:off x="1271550" y="2388280"/>
            <a:ext cx="67176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Start your </a:t>
            </a:r>
            <a:r>
              <a:rPr lang="en-US" sz="2300" u="sng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free trial today</a:t>
            </a:r>
            <a:r>
              <a:rPr lang="en-US" sz="23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!</a:t>
            </a:r>
            <a:endParaRPr sz="23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ctrTitle"/>
          </p:nvPr>
        </p:nvSpPr>
        <p:spPr>
          <a:xfrm>
            <a:off x="699750" y="780722"/>
            <a:ext cx="7744500" cy="1185900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US" sz="6200">
                <a:latin typeface="Oxygen"/>
                <a:ea typeface="Oxygen"/>
                <a:cs typeface="Oxygen"/>
                <a:sym typeface="Oxygen"/>
              </a:rPr>
              <a:t>Presentation Title</a:t>
            </a:r>
            <a:endParaRPr sz="6200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16" name="Google Shape;216;p36"/>
          <p:cNvSpPr txBox="1"/>
          <p:nvPr>
            <p:ph idx="4294967295" type="subTitle"/>
          </p:nvPr>
        </p:nvSpPr>
        <p:spPr>
          <a:xfrm>
            <a:off x="892969" y="1966768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US" sz="2100">
                <a:latin typeface="Proxima Nova"/>
                <a:ea typeface="Proxima Nova"/>
                <a:cs typeface="Proxima Nova"/>
                <a:sym typeface="Proxima Nova"/>
              </a:rPr>
              <a:t>Subtitle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US" sz="2100">
                <a:latin typeface="Proxima Nova"/>
                <a:ea typeface="Proxima Nova"/>
                <a:cs typeface="Proxima Nova"/>
                <a:sym typeface="Proxima Nova"/>
              </a:rPr>
              <a:t>Date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>
            <p:ph type="ctrTitle"/>
          </p:nvPr>
        </p:nvSpPr>
        <p:spPr>
          <a:xfrm>
            <a:off x="682900" y="0"/>
            <a:ext cx="763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b="0" lang="en-US" sz="3900">
                <a:solidFill>
                  <a:srgbClr val="4BB5D9"/>
                </a:solidFill>
                <a:latin typeface="Oxygen Light"/>
                <a:ea typeface="Oxygen Light"/>
                <a:cs typeface="Oxygen Light"/>
                <a:sym typeface="Oxygen Light"/>
              </a:rPr>
              <a:t>Key Points</a:t>
            </a:r>
            <a:endParaRPr b="0" sz="3900">
              <a:solidFill>
                <a:srgbClr val="4BB5D9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222" name="Google Shape;222;p37"/>
          <p:cNvSpPr txBox="1"/>
          <p:nvPr>
            <p:ph idx="2" type="body"/>
          </p:nvPr>
        </p:nvSpPr>
        <p:spPr>
          <a:xfrm>
            <a:off x="682893" y="1159788"/>
            <a:ext cx="7631700" cy="27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-28575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Oxygen"/>
              <a:buChar char="•"/>
            </a:pPr>
            <a:r>
              <a:rPr lang="en-US">
                <a:solidFill>
                  <a:srgbClr val="666666"/>
                </a:solidFill>
                <a:latin typeface="Oxygen"/>
                <a:ea typeface="Oxygen"/>
                <a:cs typeface="Oxygen"/>
                <a:sym typeface="Oxygen"/>
              </a:rPr>
              <a:t>Introduce the </a:t>
            </a:r>
            <a:r>
              <a:rPr i="0" lang="en-US" sz="2300" u="none" cap="none" strike="noStrike">
                <a:solidFill>
                  <a:srgbClr val="666666"/>
                </a:solidFill>
                <a:latin typeface="Oxygen"/>
                <a:ea typeface="Oxygen"/>
                <a:cs typeface="Oxygen"/>
                <a:sym typeface="Oxygen"/>
              </a:rPr>
              <a:t>key points that you will cover during the meeting.</a:t>
            </a:r>
            <a:endParaRPr>
              <a:solidFill>
                <a:srgbClr val="666666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285750" lvl="0" marL="292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Oxygen"/>
              <a:buChar char="•"/>
            </a:pPr>
            <a:r>
              <a:rPr lang="en-US">
                <a:solidFill>
                  <a:srgbClr val="666666"/>
                </a:solidFill>
                <a:latin typeface="Oxygen"/>
                <a:ea typeface="Oxygen"/>
                <a:cs typeface="Oxygen"/>
                <a:sym typeface="Oxygen"/>
              </a:rPr>
              <a:t>What would you like to achieve at the end of the session? Set a tangible outcome(s)</a:t>
            </a:r>
            <a:endParaRPr i="0" sz="2300" u="none" cap="none" strike="noStrike">
              <a:solidFill>
                <a:srgbClr val="666666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285750" lvl="0" marL="292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Oxygen"/>
              <a:buChar char="•"/>
            </a:pPr>
            <a:r>
              <a:rPr lang="en-US">
                <a:solidFill>
                  <a:srgbClr val="666666"/>
                </a:solidFill>
                <a:latin typeface="Oxygen"/>
                <a:ea typeface="Oxygen"/>
                <a:cs typeface="Oxygen"/>
                <a:sym typeface="Oxygen"/>
              </a:rPr>
              <a:t>Be clear about the scope of this meeting - otherwise you’ll run way past time!</a:t>
            </a:r>
            <a:endParaRPr>
              <a:solidFill>
                <a:srgbClr val="66666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type="ctrTitle"/>
          </p:nvPr>
        </p:nvSpPr>
        <p:spPr>
          <a:xfrm>
            <a:off x="682900" y="0"/>
            <a:ext cx="763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b="0" i="0" lang="en-US" sz="3900" u="none" cap="none" strike="noStrike">
                <a:solidFill>
                  <a:srgbClr val="4BB5D9"/>
                </a:solidFill>
              </a:rPr>
              <a:t>Introduce </a:t>
            </a:r>
            <a:r>
              <a:rPr b="0" lang="en-US" sz="3900">
                <a:solidFill>
                  <a:srgbClr val="4BB5D9"/>
                </a:solidFill>
              </a:rPr>
              <a:t>P</a:t>
            </a:r>
            <a:r>
              <a:rPr b="0" i="0" lang="en-US" sz="3900" u="none" cap="none" strike="noStrike">
                <a:solidFill>
                  <a:srgbClr val="4BB5D9"/>
                </a:solidFill>
              </a:rPr>
              <a:t>roduct </a:t>
            </a:r>
            <a:r>
              <a:rPr b="0" lang="en-US" sz="3900">
                <a:solidFill>
                  <a:srgbClr val="4BB5D9"/>
                </a:solidFill>
              </a:rPr>
              <a:t>C</a:t>
            </a:r>
            <a:r>
              <a:rPr b="0" i="0" lang="en-US" sz="3900" u="none" cap="none" strike="noStrike">
                <a:solidFill>
                  <a:srgbClr val="4BB5D9"/>
                </a:solidFill>
              </a:rPr>
              <a:t>anvas</a:t>
            </a:r>
            <a:endParaRPr b="0" sz="3900">
              <a:solidFill>
                <a:srgbClr val="4BB5D9"/>
              </a:solidFill>
            </a:endParaRPr>
          </a:p>
        </p:txBody>
      </p:sp>
      <p:pic>
        <p:nvPicPr>
          <p:cNvPr descr="Screen Shot 2017-03-20 at 11.58.59 AM.png" id="228" name="Google Shape;2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851" y="1060925"/>
            <a:ext cx="7832299" cy="35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/>
          <p:nvPr>
            <p:ph type="ctrTitle"/>
          </p:nvPr>
        </p:nvSpPr>
        <p:spPr>
          <a:xfrm>
            <a:off x="682900" y="0"/>
            <a:ext cx="763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b="0" lang="en-US" sz="3900">
                <a:solidFill>
                  <a:srgbClr val="4BB5D9"/>
                </a:solidFill>
                <a:latin typeface="Oxygen Light"/>
                <a:ea typeface="Oxygen Light"/>
                <a:cs typeface="Oxygen Light"/>
                <a:sym typeface="Oxygen Light"/>
              </a:rPr>
              <a:t>Talk about the big picture</a:t>
            </a:r>
            <a:endParaRPr b="0" sz="3900">
              <a:solidFill>
                <a:srgbClr val="4BB5D9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234" name="Google Shape;234;p39"/>
          <p:cNvSpPr txBox="1"/>
          <p:nvPr>
            <p:ph idx="2" type="body"/>
          </p:nvPr>
        </p:nvSpPr>
        <p:spPr>
          <a:xfrm>
            <a:off x="682900" y="1085501"/>
            <a:ext cx="76317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-33655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666666"/>
                </a:solidFill>
              </a:rPr>
              <a:t>Remind everyone of your product vision. It all goes back to this, right? ;) </a:t>
            </a:r>
            <a:br>
              <a:rPr lang="en-US" sz="2300">
                <a:solidFill>
                  <a:srgbClr val="666666"/>
                </a:solidFill>
              </a:rPr>
            </a:br>
            <a:endParaRPr sz="2300">
              <a:solidFill>
                <a:srgbClr val="666666"/>
              </a:solidFill>
            </a:endParaRPr>
          </a:p>
          <a:p>
            <a:pPr indent="-44450" lvl="0" marL="0" rtl="0" algn="l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666666"/>
                </a:solidFill>
              </a:rPr>
              <a:t>Remind everyone of your current business objectives/KPIs (and future objectives, if applicable)</a:t>
            </a:r>
            <a:br>
              <a:rPr lang="en-US" sz="2300">
                <a:solidFill>
                  <a:srgbClr val="666666"/>
                </a:solidFill>
              </a:rPr>
            </a:br>
            <a:r>
              <a:rPr lang="en-US" sz="2300">
                <a:solidFill>
                  <a:srgbClr val="666666"/>
                </a:solidFill>
              </a:rPr>
              <a:t> </a:t>
            </a:r>
            <a:endParaRPr sz="2300">
              <a:solidFill>
                <a:srgbClr val="666666"/>
              </a:solidFill>
            </a:endParaRPr>
          </a:p>
          <a:p>
            <a:pPr indent="-44450" lvl="0" marL="0" rtl="0" algn="l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666666"/>
                </a:solidFill>
              </a:rPr>
              <a:t>Remind everyone of the direction you’re taking your product and how you’re setting yourselves apart in the market</a:t>
            </a:r>
            <a:endParaRPr sz="23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/>
          <p:nvPr>
            <p:ph type="ctrTitle"/>
          </p:nvPr>
        </p:nvSpPr>
        <p:spPr>
          <a:xfrm>
            <a:off x="682900" y="0"/>
            <a:ext cx="763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b="0" i="0" lang="en-US" sz="3900" u="none" cap="none" strike="noStrike">
                <a:solidFill>
                  <a:srgbClr val="4BB5D9"/>
                </a:solidFill>
                <a:latin typeface="Oxygen Light"/>
                <a:ea typeface="Oxygen Light"/>
                <a:cs typeface="Oxygen Light"/>
                <a:sym typeface="Oxygen Light"/>
              </a:rPr>
              <a:t>Introduce </a:t>
            </a:r>
            <a:r>
              <a:rPr b="0" lang="en-US" sz="3900">
                <a:solidFill>
                  <a:srgbClr val="4BB5D9"/>
                </a:solidFill>
                <a:latin typeface="Oxygen Light"/>
                <a:ea typeface="Oxygen Light"/>
                <a:cs typeface="Oxygen Light"/>
                <a:sym typeface="Oxygen Light"/>
              </a:rPr>
              <a:t>your roadmap</a:t>
            </a:r>
            <a:endParaRPr b="0" sz="3900">
              <a:solidFill>
                <a:srgbClr val="4BB5D9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240" name="Google Shape;240;p40"/>
          <p:cNvSpPr/>
          <p:nvPr/>
        </p:nvSpPr>
        <p:spPr>
          <a:xfrm>
            <a:off x="2395034" y="4271946"/>
            <a:ext cx="46038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t/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1" name="Google Shape;241;p40"/>
          <p:cNvSpPr txBox="1"/>
          <p:nvPr>
            <p:ph idx="1" type="subTitle"/>
          </p:nvPr>
        </p:nvSpPr>
        <p:spPr>
          <a:xfrm>
            <a:off x="3032262" y="895443"/>
            <a:ext cx="3079500" cy="488700"/>
          </a:xfrm>
          <a:prstGeom prst="rect">
            <a:avLst/>
          </a:prstGeom>
        </p:spPr>
        <p:txBody>
          <a:bodyPr anchorCtr="0" anchor="t" bIns="93125" lIns="93125" spcFirstLastPara="1" rIns="93125" wrap="square" tIns="93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xygen Light"/>
                <a:ea typeface="Oxygen Light"/>
                <a:cs typeface="Oxygen Light"/>
                <a:sym typeface="Oxygen Light"/>
              </a:rPr>
              <a:t>Talk about strategy!</a:t>
            </a:r>
            <a:endParaRPr>
              <a:latin typeface="Oxygen Light"/>
              <a:ea typeface="Oxygen Light"/>
              <a:cs typeface="Oxygen Light"/>
              <a:sym typeface="Oxygen Light"/>
            </a:endParaRPr>
          </a:p>
        </p:txBody>
      </p:sp>
      <p:pic>
        <p:nvPicPr>
          <p:cNvPr id="242" name="Google Shape;24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025" y="1873850"/>
            <a:ext cx="8917847" cy="265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100" y="893250"/>
            <a:ext cx="4709297" cy="36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1"/>
          <p:cNvSpPr txBox="1"/>
          <p:nvPr>
            <p:ph type="ctrTitle"/>
          </p:nvPr>
        </p:nvSpPr>
        <p:spPr>
          <a:xfrm>
            <a:off x="682900" y="0"/>
            <a:ext cx="763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b="0" lang="en-US" sz="3900">
                <a:latin typeface="Oxygen Light"/>
                <a:ea typeface="Oxygen Light"/>
                <a:cs typeface="Oxygen Light"/>
                <a:sym typeface="Oxygen Light"/>
              </a:rPr>
              <a:t>Talk about the ‘Now’</a:t>
            </a:r>
            <a:endParaRPr b="0" sz="3900"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>
            <p:ph type="ctrTitle"/>
          </p:nvPr>
        </p:nvSpPr>
        <p:spPr>
          <a:xfrm>
            <a:off x="682900" y="0"/>
            <a:ext cx="763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b="0" lang="en-US" sz="3900">
                <a:latin typeface="Oxygen Light"/>
                <a:ea typeface="Oxygen Light"/>
                <a:cs typeface="Oxygen Light"/>
                <a:sym typeface="Oxygen Light"/>
              </a:rPr>
              <a:t>Talk about what’s next</a:t>
            </a:r>
            <a:endParaRPr b="0" sz="3900"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254" name="Google Shape;254;p42"/>
          <p:cNvSpPr/>
          <p:nvPr/>
        </p:nvSpPr>
        <p:spPr>
          <a:xfrm>
            <a:off x="669726" y="4008322"/>
            <a:ext cx="78045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t/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5" name="Google Shape;255;p42"/>
          <p:cNvSpPr txBox="1"/>
          <p:nvPr>
            <p:ph idx="1" type="subTitle"/>
          </p:nvPr>
        </p:nvSpPr>
        <p:spPr>
          <a:xfrm>
            <a:off x="731514" y="828787"/>
            <a:ext cx="7804500" cy="524700"/>
          </a:xfrm>
          <a:prstGeom prst="rect">
            <a:avLst/>
          </a:prstGeom>
        </p:spPr>
        <p:txBody>
          <a:bodyPr anchorCtr="0" anchor="t" bIns="93125" lIns="93125" spcFirstLastPara="1" rIns="93125" wrap="square" tIns="9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r>
              <a:rPr lang="en-US" sz="2300">
                <a:solidFill>
                  <a:srgbClr val="B7B7B7"/>
                </a:solidFill>
                <a:latin typeface="Oxygen Light"/>
                <a:ea typeface="Oxygen Light"/>
                <a:cs typeface="Oxygen Light"/>
                <a:sym typeface="Oxygen Light"/>
              </a:rPr>
              <a:t>Continue with as many slides as necessary and focus on each card individually. </a:t>
            </a:r>
            <a:endParaRPr sz="900">
              <a:solidFill>
                <a:srgbClr val="B7B7B7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</p:txBody>
      </p:sp>
      <p:pic>
        <p:nvPicPr>
          <p:cNvPr id="256" name="Google Shape;25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1188" y="1925537"/>
            <a:ext cx="5061614" cy="2350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3"/>
          <p:cNvSpPr txBox="1"/>
          <p:nvPr>
            <p:ph type="ctrTitle"/>
          </p:nvPr>
        </p:nvSpPr>
        <p:spPr>
          <a:xfrm>
            <a:off x="935859" y="405121"/>
            <a:ext cx="7272300" cy="12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US" sz="5200"/>
              <a:t>Q&amp;A Time</a:t>
            </a:r>
            <a:endParaRPr sz="5200"/>
          </a:p>
        </p:txBody>
      </p:sp>
      <p:sp>
        <p:nvSpPr>
          <p:cNvPr id="262" name="Google Shape;262;p43"/>
          <p:cNvSpPr/>
          <p:nvPr/>
        </p:nvSpPr>
        <p:spPr>
          <a:xfrm>
            <a:off x="387738" y="1491565"/>
            <a:ext cx="8368500" cy="18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US" sz="2300">
                <a:solidFill>
                  <a:srgbClr val="CCCCCC"/>
                </a:solidFill>
                <a:latin typeface="Oxygen Light"/>
                <a:ea typeface="Oxygen Light"/>
                <a:cs typeface="Oxygen Light"/>
                <a:sym typeface="Oxygen Light"/>
              </a:rPr>
              <a:t>It’s</a:t>
            </a:r>
            <a:r>
              <a:rPr i="0" lang="en-US" sz="2300" u="none" cap="none" strike="noStrike">
                <a:solidFill>
                  <a:srgbClr val="CCCCCC"/>
                </a:solidFill>
                <a:latin typeface="Oxygen Light"/>
                <a:ea typeface="Oxygen Light"/>
                <a:cs typeface="Oxygen Light"/>
                <a:sym typeface="Oxygen Light"/>
              </a:rPr>
              <a:t> Q&amp;A time!</a:t>
            </a:r>
            <a:r>
              <a:rPr lang="en-US" sz="2300">
                <a:solidFill>
                  <a:srgbClr val="CCCCCC"/>
                </a:solidFill>
                <a:latin typeface="Oxygen Light"/>
                <a:ea typeface="Oxygen Light"/>
                <a:cs typeface="Oxygen Light"/>
                <a:sym typeface="Oxygen Light"/>
              </a:rPr>
              <a:t> Give your attendees and colleagues the opportunity to ask questions, bring up concerns and make suggestions. </a:t>
            </a:r>
            <a:endParaRPr sz="2300">
              <a:solidFill>
                <a:srgbClr val="CCCCCC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t/>
            </a:r>
            <a:endParaRPr sz="2300">
              <a:solidFill>
                <a:srgbClr val="CCCCCC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US" sz="2300">
                <a:solidFill>
                  <a:srgbClr val="CCCCCC"/>
                </a:solidFill>
                <a:latin typeface="Oxygen Light"/>
                <a:ea typeface="Oxygen Light"/>
                <a:cs typeface="Oxygen Light"/>
                <a:sym typeface="Oxygen Light"/>
              </a:rPr>
              <a:t>Remember, product management is a team sport! </a:t>
            </a:r>
            <a:endParaRPr sz="900">
              <a:solidFill>
                <a:srgbClr val="CCCCCC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odPad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